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45D15-421F-496B-BF57-F0C6A642A09A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78562-D4F0-404B-AC1E-65D2607407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5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90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77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64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65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02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70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396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67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83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17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01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14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0CA53-49AB-4E27-AF91-2778192C6E0B}" type="datetimeFigureOut">
              <a:rPr lang="tr-TR" smtClean="0"/>
              <a:t>20.08.2017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15CF-CACE-4A92-B0B5-FFCE57D0F7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1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36076"/>
              </p:ext>
            </p:extLst>
          </p:nvPr>
        </p:nvGraphicFramePr>
        <p:xfrm>
          <a:off x="1631504" y="1021506"/>
          <a:ext cx="4320480" cy="50835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>
                          <a:effectLst/>
                        </a:rPr>
                        <a:t> </a:t>
                      </a:r>
                      <a:endParaRPr lang="tr-TR" sz="105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 smtClean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 smtClean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>
                          <a:effectLst/>
                        </a:rPr>
                        <a:t> </a:t>
                      </a:r>
                      <a:endParaRPr lang="tr-TR" sz="105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Yeri (</a:t>
                      </a:r>
                      <a:r>
                        <a:rPr lang="tr-TR" sz="1050" b="1" u="none" strike="noStrike" dirty="0">
                          <a:effectLst/>
                        </a:rPr>
                        <a:t>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>
                          <a:effectLst/>
                        </a:rPr>
                        <a:t> </a:t>
                      </a:r>
                      <a:endParaRPr lang="tr-TR" sz="1050" b="0" i="0" u="none" strike="noStrike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Bedeli (</a:t>
                      </a:r>
                      <a:r>
                        <a:rPr lang="tr-TR" sz="1050" b="1" u="none" strike="noStrike" dirty="0">
                          <a:effectLst/>
                        </a:rPr>
                        <a:t>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İhale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Bedeli (TL) 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Harcamaları (TL</a:t>
                      </a:r>
                      <a:r>
                        <a:rPr lang="tr-TR" sz="1050" b="1" u="none" strike="noStrike" kern="1200" dirty="0">
                          <a:effectLst/>
                        </a:rPr>
                        <a:t>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2017Yıl İçi Harcama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2017Yılı Ödeneği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>
                          <a:effectLst/>
                        </a:rPr>
                        <a:t> </a:t>
                      </a:r>
                      <a:endParaRPr lang="tr-TR" sz="105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1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2017Yılı </a:t>
                      </a:r>
                      <a:r>
                        <a:rPr lang="tr-TR" sz="1050" b="1" u="none" strike="noStrike" kern="1200" dirty="0">
                          <a:effectLst/>
                        </a:rPr>
                        <a:t>Gönderilen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Ek Ödenek (TL</a:t>
                      </a:r>
                      <a:r>
                        <a:rPr lang="tr-TR" sz="1050" b="1" u="none" strike="noStrike" kern="1200" dirty="0">
                          <a:effectLst/>
                        </a:rPr>
                        <a:t>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3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936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2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18326"/>
              </p:ext>
            </p:extLst>
          </p:nvPr>
        </p:nvGraphicFramePr>
        <p:xfrm>
          <a:off x="6142484" y="1105592"/>
          <a:ext cx="4320480" cy="499945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280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6744072" y="2073662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/>
          </p:nvPr>
        </p:nvGraphicFramePr>
        <p:xfrm>
          <a:off x="1565605" y="6221951"/>
          <a:ext cx="858381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609977" y="153691"/>
            <a:ext cx="8930562" cy="71686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6744072" y="4140370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33581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18283" y="148883"/>
            <a:ext cx="7966149" cy="696912"/>
            <a:chOff x="1199958" y="162167"/>
            <a:chExt cx="7699375" cy="696912"/>
          </a:xfrm>
          <a:solidFill>
            <a:schemeClr val="accent5"/>
          </a:solidFill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grp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1" name="Dikdörtgen 10"/>
          <p:cNvSpPr/>
          <p:nvPr/>
        </p:nvSpPr>
        <p:spPr>
          <a:xfrm>
            <a:off x="2561210" y="379007"/>
            <a:ext cx="64871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1400" b="1" kern="0" dirty="0">
                <a:solidFill>
                  <a:prstClr val="white"/>
                </a:solidFill>
                <a:latin typeface="Arial" charset="0"/>
              </a:rPr>
              <a:t>Koordinasyon Kurulu </a:t>
            </a:r>
            <a:r>
              <a:rPr lang="tr-TR" sz="1400" b="1" kern="0" dirty="0" smtClean="0">
                <a:solidFill>
                  <a:prstClr val="white"/>
                </a:solidFill>
                <a:latin typeface="Arial" charset="0"/>
              </a:rPr>
              <a:t>İçin </a:t>
            </a:r>
            <a:r>
              <a:rPr lang="tr-TR" sz="1400" b="1" kern="0" dirty="0">
                <a:solidFill>
                  <a:prstClr val="white"/>
                </a:solidFill>
                <a:latin typeface="Arial" charset="0"/>
              </a:rPr>
              <a:t>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018283" y="1412776"/>
          <a:ext cx="7966149" cy="4316716"/>
        </p:xfrm>
        <a:graphic>
          <a:graphicData uri="http://schemas.openxmlformats.org/drawingml/2006/table">
            <a:tbl>
              <a:tblPr/>
              <a:tblGrid>
                <a:gridCol w="177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499">
                <a:tc gridSpan="2">
                  <a:txBody>
                    <a:bodyPr/>
                    <a:lstStyle/>
                    <a:p>
                      <a:pPr algn="ctr" fontAlgn="t"/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4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503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Personel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081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Hazırlayan Kurum Görevlisinin</a:t>
                      </a:r>
                      <a:r>
                        <a:rPr lang="tr-TR" sz="10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5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04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9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173</Words>
  <Application>Microsoft Office PowerPoint</Application>
  <PresentationFormat>Geniş ekran</PresentationFormat>
  <Paragraphs>95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0" baseType="lpstr">
      <vt:lpstr>Arial</vt:lpstr>
      <vt:lpstr>Arial Tur</vt:lpstr>
      <vt:lpstr>Calibri</vt:lpstr>
      <vt:lpstr>Calibri Light</vt:lpstr>
      <vt:lpstr>Segoe UI</vt:lpstr>
      <vt:lpstr>Segoe UI Semibold</vt:lpstr>
      <vt:lpstr>Times New Roman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LEVENT ÖCAL</dc:creator>
  <cp:lastModifiedBy>LEVENT ÖCAL</cp:lastModifiedBy>
  <cp:revision>6</cp:revision>
  <dcterms:created xsi:type="dcterms:W3CDTF">2017-08-18T18:41:22Z</dcterms:created>
  <dcterms:modified xsi:type="dcterms:W3CDTF">2017-08-20T03:20:58Z</dcterms:modified>
</cp:coreProperties>
</file>